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4" r:id="rId5"/>
    <p:sldId id="355" r:id="rId6"/>
    <p:sldId id="356" r:id="rId7"/>
    <p:sldId id="357" r:id="rId8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FA6DDD-A8E0-4AEF-BDFF-C6FD6F750C81}">
          <p14:sldIdLst>
            <p14:sldId id="354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75EA89-5823-420F-0615-521441537512}" name="DVA - BROWN,Luke" initials="DB" userId="S::Luke.Brown@protected.dva.gov.au::9a09bb68-eb9b-42d8-9d29-a0bfe7951a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CED"/>
    <a:srgbClr val="FF8A00"/>
    <a:srgbClr val="3E0E75"/>
    <a:srgbClr val="000000"/>
    <a:srgbClr val="5C00AF"/>
    <a:srgbClr val="E7E7E7"/>
    <a:srgbClr val="C4C4C4"/>
    <a:srgbClr val="2F8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9" autoAdjust="0"/>
    <p:restoredTop sz="79561" autoAdjust="0"/>
  </p:normalViewPr>
  <p:slideViewPr>
    <p:cSldViewPr snapToGrid="0" snapToObjects="1">
      <p:cViewPr varScale="1">
        <p:scale>
          <a:sx n="104" d="100"/>
          <a:sy n="104" d="100"/>
        </p:scale>
        <p:origin x="948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16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636393-1854-0E46-82CB-406EEDDB7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C3EEE-1F9E-5849-B904-AC699ED4F7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B86B-4473-A74C-8C4A-13D82B714E8B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03ED0-2638-514F-AD06-36DAE2525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​‌OFFICIAL‌​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8DA6D-2244-1341-AD15-F24A61D660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4CC7-76C2-C84A-AFC0-EA18814B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810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1A628-F5DC-904C-A6A3-65D33790B0FB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45DF-2C54-7646-A826-A27BEFAB0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689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10F9B7-4F23-D041-81AA-48744FAC35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4C20B-BCED-E946-85BD-C0A4B10A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95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6926-9BAD-3C45-A97D-6418C3BD3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046"/>
            <a:ext cx="9144000" cy="123224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600">
                <a:solidFill>
                  <a:schemeClr val="bg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6A829-4CB9-4270-819E-951148445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08224"/>
            <a:ext cx="4114800" cy="365125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 dirty="0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313808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22D7-5B1C-AC42-A1BF-2E7EA7C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A3696-3703-2344-8939-E971D18CF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127E5-EC44-664C-A1C5-71897D7C5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5F397-558E-AA47-80CD-2C6FEFA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EC962-432A-414E-83E2-7C89781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8ECD-D0A0-F246-B70C-DF29E9DC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7EB4-66D8-E245-8E9F-812229A2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34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7122-B190-6A45-9DC4-F72A641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E6D64-AFD0-2749-8712-A56AE990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862F94-51AB-7E4B-AFC7-3750243D0BCE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776C0-414F-D44A-B3B6-BA50CF2E3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33224" r="44539" b="9373"/>
          <a:stretch/>
        </p:blipFill>
        <p:spPr>
          <a:xfrm>
            <a:off x="7557247" y="0"/>
            <a:ext cx="46347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AA09D-F7F8-884C-B34E-9BE7398D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3439"/>
            <a:ext cx="672539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43EE7-17E1-AC4F-9B3F-3A7F86CA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7962"/>
            <a:ext cx="6725397" cy="150018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0C1BC-0F56-9E45-8637-C23694C71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62" y="6040883"/>
            <a:ext cx="2526383" cy="3578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11259-E55D-4278-81C8-45C2FAAB5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08224"/>
            <a:ext cx="4114800" cy="365125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 dirty="0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9115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A77B-4924-9E43-AFD8-FA804AF9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23C7-5A89-2047-AB82-BF48B1336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953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7B77-4332-4540-AB3D-9C3DEDF66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9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EDA06-014C-0041-81EA-C329AA4C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14823-4422-ED48-847F-406D4E1D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8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4E62-C59D-D14B-B852-A3A22349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DD0F-DD00-494B-9F7D-DA523D41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Rockwell" panose="02060603020205020403" pitchFamily="18" charset="0"/>
                <a:ea typeface="Rockwell" panose="02060603020205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8CE69-956B-8F43-A23D-14EBA49C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6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DAC98-9B5B-9C4B-B74D-886B69CF4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Rockwell" panose="02060603020205020403" pitchFamily="18" charset="0"/>
                <a:ea typeface="Rockwell" panose="02060603020205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103F7-60AA-834F-9534-C79C9CE6C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6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B47F5-9BC7-8E40-803D-5F3FAD2B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7E4D5-85BB-9E44-855F-FE26450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F09C50-872B-D04D-8806-D9B1F4E15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0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363A-A3B7-5D42-A305-16BE38E0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75E6C-9759-6043-B9C0-B1B46647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C9258-C6FB-0943-8433-C91F51E9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1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F610-CDEC-DD42-8B0B-3931E2D9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6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​‌OFFICIAL‌​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5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B2AA-6FCE-094C-BAFD-9314514D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Rockwell" panose="02060603020205020403" pitchFamily="18" charset="0"/>
                <a:ea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ADAE-A192-BE46-BF1C-C2FDBECA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AF743-4304-D747-BEF7-8212E3CA2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72DF5-7CC8-B14C-9669-B9239133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01AED-C817-0D42-A046-554CA1F2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4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37AEE5-F6B4-4D41-936C-FFEDA2F27C59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4000">
                <a:schemeClr val="accent1"/>
              </a:gs>
              <a:gs pos="100000">
                <a:srgbClr val="2F818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3DD2D-920F-7B4D-988E-2BBF41AB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ECB9-5C9E-1048-BE6D-401D37DB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71BF-83FA-F74E-8BCA-27AFCB65B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82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EE675-C4F5-F04D-A062-BBD7BFEF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8224"/>
            <a:ext cx="211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F09C50-872B-D04D-8806-D9B1F4E15D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88229-6CDC-9443-B1A4-078D58C8B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4698" r="10713" b="60302"/>
          <a:stretch/>
        </p:blipFill>
        <p:spPr>
          <a:xfrm>
            <a:off x="10896000" y="6138000"/>
            <a:ext cx="1296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983E1-BFA9-7946-A9D4-522A93B781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9" y="6158975"/>
            <a:ext cx="2257829" cy="676354"/>
          </a:xfrm>
          <a:prstGeom prst="rect">
            <a:avLst/>
          </a:prstGeom>
        </p:spPr>
      </p:pic>
      <p:sp>
        <p:nvSpPr>
          <p:cNvPr id="4" name="JS SlideHeader">
            <a:extLst>
              <a:ext uri="{FF2B5EF4-FFF2-40B4-BE49-F238E27FC236}">
                <a16:creationId xmlns:a16="http://schemas.microsoft.com/office/drawing/2014/main" id="{8E10CCF8-DDAF-464D-8433-8090F0848F02}"/>
              </a:ext>
            </a:extLst>
          </p:cNvPr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4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ckwell" panose="02060603020205020403" pitchFamily="18" charset="0"/>
          <a:ea typeface="Rockwell" panose="02060603020205020403" pitchFamily="18" charset="0"/>
          <a:cs typeface="Rockwell" panose="020606030202050204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6897" y="6415800"/>
            <a:ext cx="2119132" cy="365125"/>
          </a:xfrm>
        </p:spPr>
        <p:txBody>
          <a:bodyPr/>
          <a:lstStyle/>
          <a:p>
            <a:fld id="{A8F09C50-872B-D04D-8806-D9B1F4E15D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6897" y="6415800"/>
            <a:ext cx="2119132" cy="365125"/>
          </a:xfrm>
        </p:spPr>
        <p:txBody>
          <a:bodyPr/>
          <a:lstStyle/>
          <a:p>
            <a:fld id="{A8F09C50-872B-D04D-8806-D9B1F4E15D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6897" y="6415800"/>
            <a:ext cx="2119132" cy="365125"/>
          </a:xfrm>
        </p:spPr>
        <p:txBody>
          <a:bodyPr/>
          <a:lstStyle/>
          <a:p>
            <a:fld id="{A8F09C50-872B-D04D-8806-D9B1F4E15D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6897" y="6415800"/>
            <a:ext cx="2119132" cy="365125"/>
          </a:xfrm>
        </p:spPr>
        <p:txBody>
          <a:bodyPr/>
          <a:lstStyle/>
          <a:p>
            <a:fld id="{A8F09C50-872B-D04D-8806-D9B1F4E15D0B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nsforming DVA 3">
      <a:dk1>
        <a:srgbClr val="000000"/>
      </a:dk1>
      <a:lt1>
        <a:srgbClr val="FFFFFF"/>
      </a:lt1>
      <a:dk2>
        <a:srgbClr val="1F2C56"/>
      </a:dk2>
      <a:lt2>
        <a:srgbClr val="E7E6E6"/>
      </a:lt2>
      <a:accent1>
        <a:srgbClr val="3C5893"/>
      </a:accent1>
      <a:accent2>
        <a:srgbClr val="4FBBC3"/>
      </a:accent2>
      <a:accent3>
        <a:srgbClr val="A5A5A5"/>
      </a:accent3>
      <a:accent4>
        <a:srgbClr val="91C84C"/>
      </a:accent4>
      <a:accent5>
        <a:srgbClr val="FBCA3F"/>
      </a:accent5>
      <a:accent6>
        <a:srgbClr val="223C71"/>
      </a:accent6>
      <a:hlink>
        <a:srgbClr val="5773B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forming-DVA_6 June 2018" id="{4D380BFD-986D-604A-82FD-5E7BED51D6CF}" vid="{5C522EA0-F394-4945-854D-2B6981A6EF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d50739-bd7d-46fb-95de-647b7e75f1ca" xsi:nil="true"/>
    <lcf76f155ced4ddcb4097134ff3c332f xmlns="fa3edc58-16cd-49b7-90a7-ea79476c5dd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870373A27A64BA6A5C494DF8F4BBC" ma:contentTypeVersion="16" ma:contentTypeDescription="Create a new document." ma:contentTypeScope="" ma:versionID="d143d26f489835d4b9a1049853e36ab8">
  <xsd:schema xmlns:xsd="http://www.w3.org/2001/XMLSchema" xmlns:xs="http://www.w3.org/2001/XMLSchema" xmlns:p="http://schemas.microsoft.com/office/2006/metadata/properties" xmlns:ns2="fa3edc58-16cd-49b7-90a7-ea79476c5dd6" xmlns:ns3="9ad50739-bd7d-46fb-95de-647b7e75f1ca" targetNamespace="http://schemas.microsoft.com/office/2006/metadata/properties" ma:root="true" ma:fieldsID="141644d7e48c6a474adf6d63ed429201" ns2:_="" ns3:_="">
    <xsd:import namespace="fa3edc58-16cd-49b7-90a7-ea79476c5dd6"/>
    <xsd:import namespace="9ad50739-bd7d-46fb-95de-647b7e75f1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edc58-16cd-49b7-90a7-ea79476c5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e23699-d321-44ed-a20c-4c4d0d22f6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50739-bd7d-46fb-95de-647b7e75f1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0acffc-906f-4a4c-9a0b-5f631b95a697}" ma:internalName="TaxCatchAll" ma:showField="CatchAllData" ma:web="9ad50739-bd7d-46fb-95de-647b7e75f1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2CDEFE-4F7B-43EE-B0FF-5530DDFEAA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23917-722D-4B89-B2E2-69A9EE8AA666}">
  <ds:schemaRefs>
    <ds:schemaRef ds:uri="http://schemas.microsoft.com/office/2006/metadata/properties"/>
    <ds:schemaRef ds:uri="http://purl.org/dc/elements/1.1/"/>
    <ds:schemaRef ds:uri="9ad50739-bd7d-46fb-95de-647b7e75f1ca"/>
    <ds:schemaRef ds:uri="fa3edc58-16cd-49b7-90a7-ea79476c5dd6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A429369-430A-4404-92D3-62C47B85C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3edc58-16cd-49b7-90a7-ea79476c5dd6"/>
    <ds:schemaRef ds:uri="9ad50739-bd7d-46fb-95de-647b7e75f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Transforming-DVA_6 June 2018</Template>
  <TotalTime>16680</TotalTime>
  <Words>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DVA</dc:title>
  <dc:creator>Horn, Rosanna</dc:creator>
  <cp:keywords>[SEC=OFFICIAL]</cp:keywords>
  <cp:lastModifiedBy>Symes, Anthony</cp:lastModifiedBy>
  <cp:revision>565</cp:revision>
  <cp:lastPrinted>2023-02-07T04:25:03Z</cp:lastPrinted>
  <dcterms:created xsi:type="dcterms:W3CDTF">2018-06-06T03:01:49Z</dcterms:created>
  <dcterms:modified xsi:type="dcterms:W3CDTF">2023-05-05T01:32:30Z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0x0101002CF870373A27A64BA6A5C494DF8F4BBC</vt:lpwstr>
  </property>
  <property fmtid="{D5CDD505-2E9C-101B-9397-08002B2CF9AE}" pid="3" name="MediaServiceImageTags">
    <vt:lpwstr/>
  </property>
  <property fmtid="{D5CDD505-2E9C-101B-9397-08002B2CF9AE}" pid="4" name="PM_ProtectiveMarkingImage_Header">
    <vt:lpwstr>C:\Program Files\Common Files\janusNET Shared\janusSEAL\Images\DocumentSlashBlue.png</vt:lpwstr>
  </property>
  <property fmtid="{D5CDD505-2E9C-101B-9397-08002B2CF9AE}" pid="5" name="PM_Caveats_Count">
    <vt:lpwstr>0</vt:lpwstr>
  </property>
  <property fmtid="{D5CDD505-2E9C-101B-9397-08002B2CF9AE}" pid="6" name="PM_DisplayValueSecClassificationWithQualifier">
    <vt:lpwstr>OFFICIAL</vt:lpwstr>
  </property>
  <property fmtid="{D5CDD505-2E9C-101B-9397-08002B2CF9AE}" pid="7" name="PM_Qualifier">
    <vt:lpwstr/>
  </property>
  <property fmtid="{D5CDD505-2E9C-101B-9397-08002B2CF9AE}" pid="8" name="PM_SecurityClassification">
    <vt:lpwstr>OFFICIAL</vt:lpwstr>
  </property>
  <property fmtid="{D5CDD505-2E9C-101B-9397-08002B2CF9AE}" pid="9" name="PM_InsertionValue">
    <vt:lpwstr>OFFICIAL</vt:lpwstr>
  </property>
  <property fmtid="{D5CDD505-2E9C-101B-9397-08002B2CF9AE}" pid="10" name="PM_Originating_FileId">
    <vt:lpwstr>7436F4AFB4BB4A91A415E32CA922BF3F</vt:lpwstr>
  </property>
  <property fmtid="{D5CDD505-2E9C-101B-9397-08002B2CF9AE}" pid="11" name="PM_ProtectiveMarkingValue_Footer">
    <vt:lpwstr>OFFICIAL</vt:lpwstr>
  </property>
  <property fmtid="{D5CDD505-2E9C-101B-9397-08002B2CF9AE}" pid="12" name="PM_Originator_Hash_SHA1">
    <vt:lpwstr>256E22DCBA2BDD8433924AC02E8313551C4CCE29</vt:lpwstr>
  </property>
  <property fmtid="{D5CDD505-2E9C-101B-9397-08002B2CF9AE}" pid="13" name="PM_OriginationTimeStamp">
    <vt:lpwstr>2023-02-16T00:36:27Z</vt:lpwstr>
  </property>
  <property fmtid="{D5CDD505-2E9C-101B-9397-08002B2CF9AE}" pid="14" name="PM_ProtectiveMarkingValue_Header">
    <vt:lpwstr>OFFICIAL</vt:lpwstr>
  </property>
  <property fmtid="{D5CDD505-2E9C-101B-9397-08002B2CF9AE}" pid="15" name="PM_ProtectiveMarkingImage_Footer">
    <vt:lpwstr>C:\Program Files\Common Files\janusNET Shared\janusSEAL\Images\DocumentSlashBlue.png</vt:lpwstr>
  </property>
  <property fmtid="{D5CDD505-2E9C-101B-9397-08002B2CF9AE}" pid="16" name="PM_Namespace">
    <vt:lpwstr>gov.au</vt:lpwstr>
  </property>
  <property fmtid="{D5CDD505-2E9C-101B-9397-08002B2CF9AE}" pid="17" name="PM_Version">
    <vt:lpwstr>2018.4</vt:lpwstr>
  </property>
  <property fmtid="{D5CDD505-2E9C-101B-9397-08002B2CF9AE}" pid="18" name="PM_Note">
    <vt:lpwstr/>
  </property>
  <property fmtid="{D5CDD505-2E9C-101B-9397-08002B2CF9AE}" pid="19" name="PM_Markers">
    <vt:lpwstr/>
  </property>
  <property fmtid="{D5CDD505-2E9C-101B-9397-08002B2CF9AE}" pid="20" name="PM_Display">
    <vt:lpwstr>OFFICIAL</vt:lpwstr>
  </property>
  <property fmtid="{D5CDD505-2E9C-101B-9397-08002B2CF9AE}" pid="21" name="PMUuid">
    <vt:lpwstr>ABBFF5E2-9674-55C9-B08D-C9980002FD58</vt:lpwstr>
  </property>
  <property fmtid="{D5CDD505-2E9C-101B-9397-08002B2CF9AE}" pid="22" name="PMUuidVer">
    <vt:lpwstr>2022.1</vt:lpwstr>
  </property>
  <property fmtid="{D5CDD505-2E9C-101B-9397-08002B2CF9AE}" pid="23" name="PM_Hash_Version">
    <vt:lpwstr>2018.0</vt:lpwstr>
  </property>
  <property fmtid="{D5CDD505-2E9C-101B-9397-08002B2CF9AE}" pid="24" name="PM_Hash_Salt_Prev">
    <vt:lpwstr>6E052158DE603F3A96014DFD5CC657FA</vt:lpwstr>
  </property>
  <property fmtid="{D5CDD505-2E9C-101B-9397-08002B2CF9AE}" pid="25" name="PM_Hash_Salt">
    <vt:lpwstr>ED808CFD6E471EC52787F1E962770C42</vt:lpwstr>
  </property>
  <property fmtid="{D5CDD505-2E9C-101B-9397-08002B2CF9AE}" pid="26" name="PM_Hash_SHA1">
    <vt:lpwstr>28469E047D8FB3BC3F23CBCCCEB837096C02F37C</vt:lpwstr>
  </property>
  <property fmtid="{D5CDD505-2E9C-101B-9397-08002B2CF9AE}" pid="27" name="PM_OriginatorUserAccountName_SHA256">
    <vt:lpwstr>388F22ECE2C92605ED68F532ABA5735D89719B86FA437C3C776F020DCEA1A884</vt:lpwstr>
  </property>
  <property fmtid="{D5CDD505-2E9C-101B-9397-08002B2CF9AE}" pid="28" name="PM_OriginatorDomainName_SHA256">
    <vt:lpwstr>90B991BC393BD7CAAA46C247E60345801E2CCF112BDF334D1E802CA784C4485D</vt:lpwstr>
  </property>
  <property fmtid="{D5CDD505-2E9C-101B-9397-08002B2CF9AE}" pid="29" name="PM_PrintOutPlacement_PPT">
    <vt:lpwstr>HandoutFooter,HandoutHeader,NotesHandoutFooter,NotesHandoutHeader,SlideFooter,SlideHeader</vt:lpwstr>
  </property>
  <property fmtid="{D5CDD505-2E9C-101B-9397-08002B2CF9AE}" pid="30" name="PM_SecurityClassification_Prev">
    <vt:lpwstr>PROTECTED</vt:lpwstr>
  </property>
  <property fmtid="{D5CDD505-2E9C-101B-9397-08002B2CF9AE}" pid="31" name="PM_Qualifier_Prev">
    <vt:lpwstr/>
  </property>
</Properties>
</file>